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10080625" cy="5670550"/>
  <p:notesSz cx="7559675" cy="10691813"/>
  <p:defaultTextStyle>
    <a:defPPr>
      <a:defRPr lang="en-GB"/>
    </a:defPPr>
    <a:lvl1pPr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35"/>
  </p:normalViewPr>
  <p:slideViewPr>
    <p:cSldViewPr>
      <p:cViewPr varScale="1">
        <p:scale>
          <a:sx n="136" d="100"/>
          <a:sy n="136" d="100"/>
        </p:scale>
        <p:origin x="57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20725" y="900113"/>
            <a:ext cx="6118225" cy="344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B428E3-D436-40F4-BC02-6D0A9748E38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30991C3-446A-499E-B1E3-9A16EEDE8686}" type="slidenum">
              <a:rPr lang="en-GB"/>
              <a:pPr/>
              <a:t>1</a:t>
            </a:fld>
            <a:endParaRPr lang="en-GB"/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B6EF78F-C6B2-4B48-87BC-00D78CCE3562}" type="slidenum">
              <a:rPr lang="en-GB"/>
              <a:pPr/>
              <a:t>2</a:t>
            </a:fld>
            <a:endParaRPr lang="en-GB"/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5233-FEC5-4A94-BA27-BBFC188AE5F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7" name="Picture 3" descr="A logo with blue and yellow text&#10;&#10;AI-generated content may be incorrect.">
            <a:extLst>
              <a:ext uri="{FF2B5EF4-FFF2-40B4-BE49-F238E27FC236}">
                <a16:creationId xmlns:a16="http://schemas.microsoft.com/office/drawing/2014/main" id="{66F270D1-FF77-29A3-E491-BA1843DDB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" y="-1"/>
            <a:ext cx="6488731" cy="1611139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24C38BB-320F-472E-E486-F845A3236C69}"/>
              </a:ext>
            </a:extLst>
          </p:cNvPr>
          <p:cNvSpPr/>
          <p:nvPr userDrawn="1"/>
        </p:nvSpPr>
        <p:spPr bwMode="auto">
          <a:xfrm>
            <a:off x="0" y="4923507"/>
            <a:ext cx="10080625" cy="7470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9750" y="2187203"/>
            <a:ext cx="8997950" cy="26705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85DC3-402B-4898-9410-58B564F39D4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80275" y="269875"/>
            <a:ext cx="2257425" cy="458787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269875"/>
            <a:ext cx="6624637" cy="4587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45DB-8C09-443A-90A7-BF040EA8569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22880-C027-4CAA-9A97-566EA96398C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82DB-17EA-42FA-B5B1-80748FAFD03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F2AC1-2DFF-41FB-BB7F-97D838902B4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6CAA-3112-40FF-A063-3C656A5F532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9287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5AE7-6979-4D4C-A1BD-E92300F434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9095-52F3-4A2C-943F-A2F4CC98B04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9DF4-68F1-4370-88E4-80ED547AE74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75334-1952-4915-926E-DB85A60FC77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750" y="2187203"/>
            <a:ext cx="8997950" cy="26705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E4A94-7F46-41CD-8B13-EA5332DAB4E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5627-B477-4ABB-B4DB-F24ED943AB5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EAB0-5628-43AB-8BE6-5D8724EE226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56B8-DAC4-44C1-8CD0-085C1DA1720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5675" y="225425"/>
            <a:ext cx="2266950" cy="43878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0037" cy="43878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386C-2192-416B-BCAE-E8647E0397A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F21A-FE86-4035-B418-46D4DA40882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750" y="3240088"/>
            <a:ext cx="4422775" cy="1617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3240088"/>
            <a:ext cx="4422775" cy="1617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6D4D-87B4-4B5F-BE04-1513D5F6488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4708-B61D-4682-9998-8446756B0B3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0AEA-9082-4C35-A57D-DDAD03504A5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99DC-241E-45F4-AFEB-30B867E4E37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CA742-4465-4CFE-9DD7-E9841FDFFBF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A54F-4B0B-47DB-AE67-010262FD5A7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5164138"/>
            <a:ext cx="3194050" cy="388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5164138"/>
            <a:ext cx="2346325" cy="388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18FD36-CC1F-4BF3-9EF4-CC7D945DB70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3" name="Picture 3" descr="A logo with blue and yellow text&#10;&#10;AI-generated content may be incorrect.">
            <a:extLst>
              <a:ext uri="{FF2B5EF4-FFF2-40B4-BE49-F238E27FC236}">
                <a16:creationId xmlns:a16="http://schemas.microsoft.com/office/drawing/2014/main" id="{FE155ADD-D565-0C8A-082B-F7A65F5DF64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2710"/>
            <a:ext cx="2448024" cy="607840"/>
          </a:xfrm>
          <a:prstGeom prst="rect">
            <a:avLst/>
          </a:prstGeom>
        </p:spPr>
      </p:pic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DA4A8F5-17F2-FF4C-CE57-60F3A0F5B539}"/>
              </a:ext>
            </a:extLst>
          </p:cNvPr>
          <p:cNvCxnSpPr/>
          <p:nvPr userDrawn="1"/>
        </p:nvCxnSpPr>
        <p:spPr bwMode="auto">
          <a:xfrm>
            <a:off x="0" y="4995515"/>
            <a:ext cx="100806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6" charset="0"/>
        <a:buChar char="•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88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9386" cy="944563"/>
          </a:xfrm>
          <a:prstGeom prst="rect">
            <a:avLst/>
          </a:prstGeom>
          <a:solidFill>
            <a:srgbClr val="0070C0"/>
          </a:solidFill>
          <a:ln w="19080">
            <a:solidFill>
              <a:srgbClr val="FFBF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9387" cy="328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6325" cy="388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6325" cy="388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57CC00-160B-4E6B-A271-DAF67F5124D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6" name="Picture 5" descr="A logo with blue and yellow text&#10;&#10;AI-generated content may be incorrect.">
            <a:extLst>
              <a:ext uri="{FF2B5EF4-FFF2-40B4-BE49-F238E27FC236}">
                <a16:creationId xmlns:a16="http://schemas.microsoft.com/office/drawing/2014/main" id="{49E5E7DA-F9ED-E554-5DEF-B181864F39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71" y="4848157"/>
            <a:ext cx="3312120" cy="8223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Noto Sans SC" charset="0"/>
          <a:cs typeface="Noto Sans S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240088"/>
            <a:ext cx="8999538" cy="1619250"/>
          </a:xfrm>
          <a:prstGeom prst="rect">
            <a:avLst/>
          </a:prstGeom>
        </p:spPr>
        <p:txBody>
          <a:bodyPr tIns="28448" anchor="ctr"/>
          <a:lstStyle/>
          <a:p>
            <a:pPr eaLnBrk="1">
              <a:buFont typeface="Times New Roman" pitchFamily="16" charset="0"/>
              <a:buNone/>
            </a:pPr>
            <a:endParaRPr lang="it-IT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25425"/>
            <a:ext cx="7956550" cy="946150"/>
          </a:xfrm>
          <a:effectLst>
            <a:outerShdw dist="36147" dir="2700000" algn="ctr" rotWithShape="0">
              <a:srgbClr val="3465A4"/>
            </a:outerShdw>
          </a:effectLst>
        </p:spPr>
        <p:txBody>
          <a:bodyPr tIns="32004"/>
          <a:lstStyle/>
          <a:p>
            <a:pPr eaLnBrk="1">
              <a:defRPr/>
            </a:pPr>
            <a:endParaRPr lang="it-IT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27150"/>
            <a:ext cx="9070975" cy="3287713"/>
          </a:xfrm>
        </p:spPr>
        <p:txBody>
          <a:bodyPr tIns="23114"/>
          <a:lstStyle/>
          <a:p>
            <a:pPr eaLnBrk="1">
              <a:buFont typeface="Times New Roman" pitchFamily="16" charset="0"/>
              <a:buNone/>
            </a:pPr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Noto Sans SC"/>
        <a:cs typeface="Noto Sans SC"/>
      </a:majorFont>
      <a:minorFont>
        <a:latin typeface="Arial"/>
        <a:ea typeface="Noto Sans SC"/>
        <a:cs typeface="Noto Sans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</Words>
  <Application>Microsoft Macintosh PowerPoint</Application>
  <PresentationFormat>Personalizzato</PresentationFormat>
  <Paragraphs>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Tema di Office</vt:lpstr>
      <vt:lpstr>1_Tema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cp:lastModifiedBy>Alessandro Formisano</cp:lastModifiedBy>
  <cp:revision>6</cp:revision>
  <cp:lastPrinted>1601-01-01T00:00:00Z</cp:lastPrinted>
  <dcterms:created xsi:type="dcterms:W3CDTF">2020-09-08T08:14:10Z</dcterms:created>
  <dcterms:modified xsi:type="dcterms:W3CDTF">2025-04-19T14:15:01Z</dcterms:modified>
</cp:coreProperties>
</file>