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5"/>
  </p:notesMasterIdLst>
  <p:sldIdLst>
    <p:sldId id="256" r:id="rId3"/>
    <p:sldId id="257" r:id="rId4"/>
  </p:sldIdLst>
  <p:sldSz cx="10080625" cy="5670550"/>
  <p:notesSz cx="7559675" cy="10691813"/>
  <p:defaultTextStyle>
    <a:defPPr>
      <a:defRPr lang="en-GB"/>
    </a:defPPr>
    <a:lvl1pPr algn="ctr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DejaVu Sans" charset="0"/>
      </a:defRPr>
    </a:lvl1pPr>
    <a:lvl2pPr marL="742950" indent="-285750" algn="ctr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DejaVu Sans" charset="0"/>
      </a:defRPr>
    </a:lvl2pPr>
    <a:lvl3pPr marL="1143000" indent="-228600" algn="ctr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DejaVu Sans" charset="0"/>
      </a:defRPr>
    </a:lvl3pPr>
    <a:lvl4pPr marL="1600200" indent="-228600" algn="ctr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DejaVu Sans" charset="0"/>
      </a:defRPr>
    </a:lvl4pPr>
    <a:lvl5pPr marL="2057400" indent="-228600" algn="ctr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DejaVu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DejaVu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DejaVu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DejaVu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DejaVu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35"/>
  </p:normalViewPr>
  <p:slideViewPr>
    <p:cSldViewPr>
      <p:cViewPr varScale="1">
        <p:scale>
          <a:sx n="136" d="100"/>
          <a:sy n="136" d="100"/>
        </p:scale>
        <p:origin x="576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720725" y="900113"/>
            <a:ext cx="6118225" cy="3440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20725" y="4679950"/>
            <a:ext cx="6118225" cy="50387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noProof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0B428E3-D436-40F4-BC02-6D0A9748E386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330991C3-446A-499E-B1E3-9A16EEDE8686}" type="slidenum">
              <a:rPr lang="en-GB"/>
              <a:pPr/>
              <a:t>1</a:t>
            </a:fld>
            <a:endParaRPr lang="en-GB"/>
          </a:p>
        </p:txBody>
      </p:sp>
      <p:sp>
        <p:nvSpPr>
          <p:cNvPr id="614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0725" y="900113"/>
            <a:ext cx="6119813" cy="34417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14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ln/>
        </p:spPr>
        <p:txBody>
          <a:bodyPr/>
          <a:lstStyle/>
          <a:p>
            <a:fld id="{2B6EF78F-C6B2-4B48-87BC-00D78CCE3562}" type="slidenum">
              <a:rPr lang="en-GB"/>
              <a:pPr/>
              <a:t>2</a:t>
            </a:fld>
            <a:endParaRPr lang="en-GB"/>
          </a:p>
        </p:txBody>
      </p:sp>
      <p:sp>
        <p:nvSpPr>
          <p:cNvPr id="717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17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650" y="1762125"/>
            <a:ext cx="8569325" cy="1214438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12888" y="3213100"/>
            <a:ext cx="7056437" cy="14493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65233-FEC5-4A94-BA27-BBFC188AE5F2}" type="slidenum">
              <a:rPr lang="en-GB"/>
              <a:pPr>
                <a:defRPr/>
              </a:pPr>
              <a:t>‹N›</a:t>
            </a:fld>
            <a:endParaRPr lang="en-GB"/>
          </a:p>
        </p:txBody>
      </p:sp>
      <p:pic>
        <p:nvPicPr>
          <p:cNvPr id="7" name="Picture 3" descr="A logo with blue and yellow text&#10;&#10;AI-generated content may be incorrect.">
            <a:extLst>
              <a:ext uri="{FF2B5EF4-FFF2-40B4-BE49-F238E27FC236}">
                <a16:creationId xmlns:a16="http://schemas.microsoft.com/office/drawing/2014/main" id="{66F270D1-FF77-29A3-E491-BA1843DDB7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0" y="-1"/>
            <a:ext cx="6488731" cy="1611139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724C38BB-320F-472E-E486-F845A3236C69}"/>
              </a:ext>
            </a:extLst>
          </p:cNvPr>
          <p:cNvSpPr/>
          <p:nvPr userDrawn="1"/>
        </p:nvSpPr>
        <p:spPr bwMode="auto">
          <a:xfrm>
            <a:off x="0" y="4923507"/>
            <a:ext cx="10080625" cy="74704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cs typeface="DejaVu Sans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9750" y="2187203"/>
            <a:ext cx="8997950" cy="267054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503238" y="5164138"/>
            <a:ext cx="2346325" cy="38893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85DC3-402B-4898-9410-58B564F39D42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280275" y="269875"/>
            <a:ext cx="2257425" cy="4587875"/>
          </a:xfrm>
          <a:prstGeom prst="rect">
            <a:avLst/>
          </a:prstGeo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3238" y="269875"/>
            <a:ext cx="6624637" cy="45878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503238" y="5164138"/>
            <a:ext cx="2346325" cy="38893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B45DB-8C09-443A-90A7-BF040EA8569B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503238" y="5164138"/>
            <a:ext cx="2346325" cy="38893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22880-C027-4CAA-9A97-566EA96398C4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650" y="1762125"/>
            <a:ext cx="8569325" cy="1214438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12888" y="3213100"/>
            <a:ext cx="7056437" cy="14493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982DB-17EA-42FA-B5B1-80748FAFD036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F2AC1-2DFF-41FB-BB7F-97D838902B4A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6925" y="3643313"/>
            <a:ext cx="8567738" cy="11271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96925" y="2403475"/>
            <a:ext cx="8567738" cy="12398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A6CAA-3112-40FF-A063-3C656A5F5322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03238" y="1327150"/>
            <a:ext cx="4457700" cy="3286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13338" y="1327150"/>
            <a:ext cx="4459287" cy="3286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75AE7-6979-4D4C-A1BD-E92300F43448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227013"/>
            <a:ext cx="9072563" cy="944562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4825" y="1270000"/>
            <a:ext cx="4452938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4825" y="1798638"/>
            <a:ext cx="4452938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21275" y="1270000"/>
            <a:ext cx="4456113" cy="5286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21275" y="1798638"/>
            <a:ext cx="4456113" cy="326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09095-52F3-4A2C-943F-A2F4CC98B044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59DF4-68F1-4370-88E4-80ED547AE74E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75334-1952-4915-926E-DB85A60FC77A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750" y="2187203"/>
            <a:ext cx="8997950" cy="267054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503238" y="5164138"/>
            <a:ext cx="2346325" cy="38893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E4A94-7F46-41CD-8B13-EA5332DAB4E6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225425"/>
            <a:ext cx="3316288" cy="9604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41763" y="225425"/>
            <a:ext cx="5635625" cy="48402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04825" y="1185863"/>
            <a:ext cx="3316288" cy="3879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15627-B477-4ABB-B4DB-F24ED943AB5C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6438" y="3968750"/>
            <a:ext cx="6048375" cy="469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76438" y="506413"/>
            <a:ext cx="6048375" cy="34020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76438" y="4438650"/>
            <a:ext cx="6048375" cy="665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FEAB0-5628-43AB-8BE6-5D8724EE226A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356B8-DAC4-44C1-8CD0-085C1DA17207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05675" y="225425"/>
            <a:ext cx="2266950" cy="438785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3238" y="225425"/>
            <a:ext cx="6650037" cy="438785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7386C-2192-416B-BCAE-E8647E0397AE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6925" y="3643313"/>
            <a:ext cx="8567738" cy="112712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96925" y="2403475"/>
            <a:ext cx="8567738" cy="12398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503238" y="5164138"/>
            <a:ext cx="2346325" cy="38893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5F21A-FE86-4035-B418-46D4DA40882D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39750" y="3240088"/>
            <a:ext cx="4422775" cy="161766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14925" y="3240088"/>
            <a:ext cx="4422775" cy="161766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503238" y="5164138"/>
            <a:ext cx="2346325" cy="38893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D56D4D-87B4-4B5F-BE04-1513D5F64889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04825" y="1270000"/>
            <a:ext cx="4452938" cy="5286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4825" y="1798638"/>
            <a:ext cx="4452938" cy="32670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121275" y="1270000"/>
            <a:ext cx="4456113" cy="5286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121275" y="1798638"/>
            <a:ext cx="4456113" cy="32670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503238" y="5164138"/>
            <a:ext cx="2346325" cy="38893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F4708-B61D-4682-9998-8446756B0B3A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503238" y="5164138"/>
            <a:ext cx="2346325" cy="38893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50AEA-9082-4C35-A57D-DDAD03504A5E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503238" y="5164138"/>
            <a:ext cx="2346325" cy="38893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B799DC-241E-45F4-AFEB-30B867E4E374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4825" y="225425"/>
            <a:ext cx="3316288" cy="9604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41763" y="225425"/>
            <a:ext cx="5635625" cy="484028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04825" y="1185863"/>
            <a:ext cx="3316288" cy="3879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503238" y="5164138"/>
            <a:ext cx="2346325" cy="38893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CA742-4465-4CFE-9DD7-E9841FDFFBF1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76438" y="3968750"/>
            <a:ext cx="6048375" cy="46990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76438" y="506413"/>
            <a:ext cx="6048375" cy="34020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76438" y="4438650"/>
            <a:ext cx="6048375" cy="665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xfrm>
            <a:off x="503238" y="5164138"/>
            <a:ext cx="2346325" cy="38893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AA54F-4B0B-47DB-AE67-010262FD5A75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3446463" y="5164138"/>
            <a:ext cx="3194050" cy="3889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226300" y="5164138"/>
            <a:ext cx="2346325" cy="3889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B18FD36-CC1F-4BF3-9EF4-CC7D945DB707}" type="slidenum">
              <a:rPr lang="en-GB"/>
              <a:pPr>
                <a:defRPr/>
              </a:pPr>
              <a:t>‹N›</a:t>
            </a:fld>
            <a:endParaRPr lang="en-GB"/>
          </a:p>
        </p:txBody>
      </p:sp>
      <p:pic>
        <p:nvPicPr>
          <p:cNvPr id="3" name="Picture 3" descr="A logo with blue and yellow text&#10;&#10;AI-generated content may be incorrect.">
            <a:extLst>
              <a:ext uri="{FF2B5EF4-FFF2-40B4-BE49-F238E27FC236}">
                <a16:creationId xmlns:a16="http://schemas.microsoft.com/office/drawing/2014/main" id="{FE155ADD-D565-0C8A-082B-F7A65F5DF64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62710"/>
            <a:ext cx="2448024" cy="607840"/>
          </a:xfrm>
          <a:prstGeom prst="rect">
            <a:avLst/>
          </a:prstGeom>
        </p:spPr>
      </p:pic>
      <p:cxnSp>
        <p:nvCxnSpPr>
          <p:cNvPr id="6" name="Connettore 1 5">
            <a:extLst>
              <a:ext uri="{FF2B5EF4-FFF2-40B4-BE49-F238E27FC236}">
                <a16:creationId xmlns:a16="http://schemas.microsoft.com/office/drawing/2014/main" id="{2DA4A8F5-17F2-FF4C-CE57-60F3A0F5B539}"/>
              </a:ext>
            </a:extLst>
          </p:cNvPr>
          <p:cNvCxnSpPr/>
          <p:nvPr userDrawn="1"/>
        </p:nvCxnSpPr>
        <p:spPr bwMode="auto">
          <a:xfrm>
            <a:off x="0" y="4995515"/>
            <a:ext cx="1008062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cs typeface="DejaVu Sans" charset="0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cs typeface="DejaVu Sans" charset="0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cs typeface="DejaVu Sans" charset="0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cs typeface="DejaVu Sans" charset="0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cs typeface="DejaVu Sans" charset="0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cs typeface="DejaVu Sans" charset="0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cs typeface="DejaVu Sans" charset="0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150"/>
        </a:spcAft>
        <a:buClr>
          <a:srgbClr val="000000"/>
        </a:buClr>
        <a:buSzPct val="100000"/>
        <a:buFont typeface="Times New Roman" pitchFamily="16" charset="0"/>
        <a:buChar char="•"/>
        <a:defRPr sz="26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925"/>
        </a:spcAft>
        <a:buClr>
          <a:srgbClr val="000000"/>
        </a:buClr>
        <a:buSzPct val="100000"/>
        <a:buFont typeface="Times New Roman" pitchFamily="16" charset="0"/>
        <a:buChar char="–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688"/>
        </a:spcAft>
        <a:buClr>
          <a:srgbClr val="000000"/>
        </a:buClr>
        <a:buSzPct val="100000"/>
        <a:buFont typeface="Times New Roman" pitchFamily="16" charset="0"/>
        <a:buChar char="•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463"/>
        </a:spcAft>
        <a:buClr>
          <a:srgbClr val="000000"/>
        </a:buClr>
        <a:buSzPct val="100000"/>
        <a:buFont typeface="Times New Roman" pitchFamily="16" charset="0"/>
        <a:buChar char="–"/>
        <a:defRPr sz="16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38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3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3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3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3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225425"/>
            <a:ext cx="9069386" cy="944563"/>
          </a:xfrm>
          <a:prstGeom prst="rect">
            <a:avLst/>
          </a:prstGeom>
          <a:solidFill>
            <a:srgbClr val="0070C0"/>
          </a:solidFill>
          <a:ln w="19080">
            <a:solidFill>
              <a:srgbClr val="FFBF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327150"/>
            <a:ext cx="9069387" cy="328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1336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5165725"/>
            <a:ext cx="2346325" cy="3889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5165725"/>
            <a:ext cx="2346325" cy="3889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657CC00-160B-4E6B-A271-DAF67F5124DD}" type="slidenum">
              <a:rPr lang="en-GB"/>
              <a:pPr>
                <a:defRPr/>
              </a:pPr>
              <a:t>‹N›</a:t>
            </a:fld>
            <a:endParaRPr lang="en-GB"/>
          </a:p>
        </p:txBody>
      </p:sp>
      <p:pic>
        <p:nvPicPr>
          <p:cNvPr id="6" name="Picture 5" descr="A logo with blue and yellow text&#10;&#10;AI-generated content may be incorrect.">
            <a:extLst>
              <a:ext uri="{FF2B5EF4-FFF2-40B4-BE49-F238E27FC236}">
                <a16:creationId xmlns:a16="http://schemas.microsoft.com/office/drawing/2014/main" id="{49E5E7DA-F9ED-E554-5DEF-B181864F398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871" y="4848157"/>
            <a:ext cx="3312120" cy="8223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Noto Sans SC" charset="0"/>
          <a:cs typeface="Noto Sans SC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Noto Sans SC" charset="0"/>
          <a:cs typeface="Noto Sans SC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Noto Sans SC" charset="0"/>
          <a:cs typeface="Noto Sans SC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Noto Sans SC" charset="0"/>
          <a:cs typeface="Noto Sans SC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Noto Sans SC" charset="0"/>
          <a:cs typeface="Noto Sans SC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Noto Sans SC" charset="0"/>
          <a:cs typeface="Noto Sans SC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Noto Sans SC" charset="0"/>
          <a:cs typeface="Noto Sans SC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Arial" charset="0"/>
          <a:ea typeface="Noto Sans SC" charset="0"/>
          <a:cs typeface="Noto Sans SC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ts val="14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ts val="11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8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750" y="3240088"/>
            <a:ext cx="8999538" cy="1619250"/>
          </a:xfrm>
          <a:prstGeom prst="rect">
            <a:avLst/>
          </a:prstGeom>
        </p:spPr>
        <p:txBody>
          <a:bodyPr tIns="28448" anchor="ctr"/>
          <a:lstStyle/>
          <a:p>
            <a:pPr eaLnBrk="1">
              <a:buFont typeface="Times New Roman" pitchFamily="16" charset="0"/>
              <a:buNone/>
            </a:pPr>
            <a:endParaRPr lang="it-IT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225425"/>
            <a:ext cx="7956550" cy="946150"/>
          </a:xfrm>
          <a:effectLst>
            <a:outerShdw dist="36147" dir="2700000" algn="ctr" rotWithShape="0">
              <a:srgbClr val="3465A4"/>
            </a:outerShdw>
          </a:effectLst>
        </p:spPr>
        <p:txBody>
          <a:bodyPr tIns="32004"/>
          <a:lstStyle/>
          <a:p>
            <a:pPr eaLnBrk="1">
              <a:defRPr/>
            </a:pPr>
            <a:endParaRPr lang="it-IT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327150"/>
            <a:ext cx="9070975" cy="3287713"/>
          </a:xfrm>
        </p:spPr>
        <p:txBody>
          <a:bodyPr tIns="23114"/>
          <a:lstStyle/>
          <a:p>
            <a:pPr eaLnBrk="1">
              <a:buFont typeface="Times New Roman" pitchFamily="16" charset="0"/>
              <a:buNone/>
            </a:pPr>
            <a:endParaRPr lang="it-IT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DejaVu San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"/>
        <a:ea typeface="Noto Sans SC"/>
        <a:cs typeface="Noto Sans SC"/>
      </a:majorFont>
      <a:minorFont>
        <a:latin typeface="Arial"/>
        <a:ea typeface="Noto Sans SC"/>
        <a:cs typeface="Noto Sans S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DejaVu San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2</Words>
  <Application>Microsoft Macintosh PowerPoint</Application>
  <PresentationFormat>Personalizzato</PresentationFormat>
  <Paragraphs>2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Tema di Office</vt:lpstr>
      <vt:lpstr>1_Tema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Bright Blue</dc:title>
  <cp:lastModifiedBy>Alessandro Formisano</cp:lastModifiedBy>
  <cp:revision>6</cp:revision>
  <cp:lastPrinted>1601-01-01T00:00:00Z</cp:lastPrinted>
  <dcterms:created xsi:type="dcterms:W3CDTF">2020-09-08T08:14:10Z</dcterms:created>
  <dcterms:modified xsi:type="dcterms:W3CDTF">2025-04-19T14:15:01Z</dcterms:modified>
</cp:coreProperties>
</file>